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7" r:id="rId2"/>
    <p:sldId id="282" r:id="rId3"/>
    <p:sldId id="284" r:id="rId4"/>
    <p:sldId id="287" r:id="rId5"/>
    <p:sldId id="274" r:id="rId6"/>
    <p:sldId id="285" r:id="rId7"/>
    <p:sldId id="265" r:id="rId8"/>
    <p:sldId id="281" r:id="rId9"/>
    <p:sldId id="289" r:id="rId10"/>
    <p:sldId id="275" r:id="rId11"/>
    <p:sldId id="288" r:id="rId12"/>
    <p:sldId id="269" r:id="rId13"/>
    <p:sldId id="258" r:id="rId14"/>
    <p:sldId id="260" r:id="rId15"/>
    <p:sldId id="278" r:id="rId16"/>
    <p:sldId id="271" r:id="rId17"/>
  </p:sldIdLst>
  <p:sldSz cx="9144000" cy="6858000" type="screen4x3"/>
  <p:notesSz cx="9945688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9" autoAdjust="0"/>
    <p:restoredTop sz="94660"/>
  </p:normalViewPr>
  <p:slideViewPr>
    <p:cSldViewPr>
      <p:cViewPr varScale="1">
        <p:scale>
          <a:sx n="89" d="100"/>
          <a:sy n="89" d="100"/>
        </p:scale>
        <p:origin x="-1248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33588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8A54C-4E69-4B68-832F-2E7521B33484}" type="datetimeFigureOut">
              <a:rPr lang="de-DE" smtClean="0"/>
              <a:t>10.05.2022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33588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A2BC9-A795-4D95-8A29-DFA27031C5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990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4864B-EB7E-4415-89BC-4D2EE1D75E8B}" type="datetimeFigureOut">
              <a:rPr lang="de-DE" smtClean="0"/>
              <a:t>10.05.2022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3C4B-CBA2-41FD-95D4-AA899A8C06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285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4864B-EB7E-4415-89BC-4D2EE1D75E8B}" type="datetimeFigureOut">
              <a:rPr lang="de-DE" smtClean="0"/>
              <a:t>10.05.2022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3C4B-CBA2-41FD-95D4-AA899A8C06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1037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4864B-EB7E-4415-89BC-4D2EE1D75E8B}" type="datetimeFigureOut">
              <a:rPr lang="de-DE" smtClean="0"/>
              <a:t>10.05.2022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3C4B-CBA2-41FD-95D4-AA899A8C06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516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4864B-EB7E-4415-89BC-4D2EE1D75E8B}" type="datetimeFigureOut">
              <a:rPr lang="de-DE" smtClean="0"/>
              <a:t>10.05.2022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3C4B-CBA2-41FD-95D4-AA899A8C06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95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4864B-EB7E-4415-89BC-4D2EE1D75E8B}" type="datetimeFigureOut">
              <a:rPr lang="de-DE" smtClean="0"/>
              <a:t>10.05.2022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3C4B-CBA2-41FD-95D4-AA899A8C06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8657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4864B-EB7E-4415-89BC-4D2EE1D75E8B}" type="datetimeFigureOut">
              <a:rPr lang="de-DE" smtClean="0"/>
              <a:t>10.05.2022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3C4B-CBA2-41FD-95D4-AA899A8C06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0770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4864B-EB7E-4415-89BC-4D2EE1D75E8B}" type="datetimeFigureOut">
              <a:rPr lang="de-DE" smtClean="0"/>
              <a:t>10.05.2022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3C4B-CBA2-41FD-95D4-AA899A8C06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6733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4864B-EB7E-4415-89BC-4D2EE1D75E8B}" type="datetimeFigureOut">
              <a:rPr lang="de-DE" smtClean="0"/>
              <a:t>10.05.2022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3C4B-CBA2-41FD-95D4-AA899A8C06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474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4864B-EB7E-4415-89BC-4D2EE1D75E8B}" type="datetimeFigureOut">
              <a:rPr lang="de-DE" smtClean="0"/>
              <a:t>10.05.2022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3C4B-CBA2-41FD-95D4-AA899A8C06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201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4864B-EB7E-4415-89BC-4D2EE1D75E8B}" type="datetimeFigureOut">
              <a:rPr lang="de-DE" smtClean="0"/>
              <a:t>10.05.2022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3C4B-CBA2-41FD-95D4-AA899A8C06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9993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4864B-EB7E-4415-89BC-4D2EE1D75E8B}" type="datetimeFigureOut">
              <a:rPr lang="de-DE" smtClean="0"/>
              <a:t>10.05.2022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3C4B-CBA2-41FD-95D4-AA899A8C06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668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4864B-EB7E-4415-89BC-4D2EE1D75E8B}" type="datetimeFigureOut">
              <a:rPr lang="de-DE" smtClean="0"/>
              <a:t>10.05.2022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63C4B-CBA2-41FD-95D4-AA899A8C06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732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494" y="311039"/>
            <a:ext cx="3991102" cy="6352180"/>
          </a:xfrm>
        </p:spPr>
      </p:pic>
    </p:spTree>
    <p:extLst>
      <p:ext uri="{BB962C8B-B14F-4D97-AF65-F5344CB8AC3E}">
        <p14:creationId xmlns:p14="http://schemas.microsoft.com/office/powerpoint/2010/main" val="24353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12" y="620688"/>
            <a:ext cx="7450604" cy="5743904"/>
          </a:xfrm>
        </p:spPr>
      </p:pic>
    </p:spTree>
    <p:extLst>
      <p:ext uri="{BB962C8B-B14F-4D97-AF65-F5344CB8AC3E}">
        <p14:creationId xmlns:p14="http://schemas.microsoft.com/office/powerpoint/2010/main" val="162611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7108" y="548680"/>
            <a:ext cx="5324633" cy="921530"/>
          </a:xfrm>
        </p:spPr>
        <p:txBody>
          <a:bodyPr>
            <a:normAutofit fontScale="90000"/>
          </a:bodyPr>
          <a:lstStyle/>
          <a:p>
            <a:r>
              <a:rPr lang="de-DE" b="1" dirty="0"/>
              <a:t/>
            </a:r>
            <a:br>
              <a:rPr lang="de-DE" b="1" dirty="0"/>
            </a:br>
            <a:r>
              <a:rPr lang="de-DE" sz="3100" b="1" dirty="0" smtClean="0">
                <a:latin typeface="+mn-lt"/>
              </a:rPr>
              <a:t>Friedensregion Bodensee e.V.</a:t>
            </a:r>
            <a:br>
              <a:rPr lang="de-DE" sz="3100" b="1" dirty="0" smtClean="0">
                <a:latin typeface="+mn-lt"/>
              </a:rPr>
            </a:br>
            <a:endParaRPr lang="de-DE" sz="3100" b="1" dirty="0">
              <a:latin typeface="+mn-lt"/>
            </a:endParaRP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838" y="4149080"/>
            <a:ext cx="4215711" cy="2485696"/>
          </a:xfrm>
        </p:spPr>
      </p:pic>
      <p:sp>
        <p:nvSpPr>
          <p:cNvPr id="7" name="Inhaltsplatzhalter 6"/>
          <p:cNvSpPr>
            <a:spLocks noGrp="1"/>
          </p:cNvSpPr>
          <p:nvPr>
            <p:ph sz="half" idx="1"/>
          </p:nvPr>
        </p:nvSpPr>
        <p:spPr>
          <a:xfrm>
            <a:off x="746848" y="3673930"/>
            <a:ext cx="2859725" cy="2491839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16" y="4725144"/>
            <a:ext cx="1929744" cy="133696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676" y="4725144"/>
            <a:ext cx="1993102" cy="134244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35005" y="2564904"/>
            <a:ext cx="37049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Die Friedensregion Bodensee e.V. ist Teil der deutschen Friedensbewegung und engagiert sich für die Entwicklung einer Friedenskultur, für zivile Sicherheit, gewaltfreie Konfliktlösung und globale Gerechtigkeit.</a:t>
            </a:r>
          </a:p>
          <a:p>
            <a:endParaRPr lang="de-DE" sz="1400" b="1" dirty="0" smtClean="0"/>
          </a:p>
          <a:p>
            <a:r>
              <a:rPr lang="de-DE" sz="1400" b="1" dirty="0" smtClean="0"/>
              <a:t>Weitere Informationen: </a:t>
            </a:r>
          </a:p>
          <a:p>
            <a:r>
              <a:rPr lang="de-DE" sz="1400" b="1" dirty="0" smtClean="0"/>
              <a:t>www.friedensregion-bodensee.de</a:t>
            </a:r>
            <a:endParaRPr lang="de-DE" sz="1400" b="1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60648"/>
            <a:ext cx="1800200" cy="1064819"/>
          </a:xfrm>
          <a:prstGeom prst="rect">
            <a:avLst/>
          </a:prstGeom>
        </p:spPr>
      </p:pic>
      <p:pic>
        <p:nvPicPr>
          <p:cNvPr id="10" name="Inhaltsplatzhalter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28800"/>
            <a:ext cx="4255404" cy="248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7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45" y="119294"/>
            <a:ext cx="4907764" cy="6738706"/>
          </a:xfrm>
        </p:spPr>
      </p:pic>
    </p:spTree>
    <p:extLst>
      <p:ext uri="{BB962C8B-B14F-4D97-AF65-F5344CB8AC3E}">
        <p14:creationId xmlns:p14="http://schemas.microsoft.com/office/powerpoint/2010/main" val="227779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183" y="274198"/>
            <a:ext cx="4495859" cy="6381041"/>
          </a:xfrm>
        </p:spPr>
      </p:pic>
    </p:spTree>
    <p:extLst>
      <p:ext uri="{BB962C8B-B14F-4D97-AF65-F5344CB8AC3E}">
        <p14:creationId xmlns:p14="http://schemas.microsoft.com/office/powerpoint/2010/main" val="10034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735" y="480005"/>
            <a:ext cx="4147175" cy="5886150"/>
          </a:xfrm>
        </p:spPr>
      </p:pic>
    </p:spTree>
    <p:extLst>
      <p:ext uri="{BB962C8B-B14F-4D97-AF65-F5344CB8AC3E}">
        <p14:creationId xmlns:p14="http://schemas.microsoft.com/office/powerpoint/2010/main" val="381712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/>
          </a:bodyPr>
          <a:lstStyle/>
          <a:p>
            <a:r>
              <a:rPr lang="de-DE" sz="4000" b="1" dirty="0" smtClean="0"/>
              <a:t>Perspektiven zur MV 2023</a:t>
            </a:r>
            <a:endParaRPr lang="de-DE" sz="4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484784"/>
            <a:ext cx="7715200" cy="4525963"/>
          </a:xfrm>
        </p:spPr>
        <p:txBody>
          <a:bodyPr/>
          <a:lstStyle/>
          <a:p>
            <a:r>
              <a:rPr lang="de-DE" sz="2000" b="1" dirty="0" smtClean="0"/>
              <a:t>Inhaltliche Schwerpunkte: (schulische</a:t>
            </a:r>
            <a:r>
              <a:rPr lang="de-DE" sz="2000" b="1" dirty="0"/>
              <a:t>) </a:t>
            </a:r>
            <a:r>
              <a:rPr lang="de-DE" sz="2000" b="1" dirty="0" smtClean="0"/>
              <a:t>Friedensbildung und </a:t>
            </a:r>
            <a:r>
              <a:rPr lang="de-DE" sz="2000" b="1" dirty="0"/>
              <a:t>Sicherheit neu </a:t>
            </a:r>
            <a:r>
              <a:rPr lang="de-DE" sz="2000" b="1" dirty="0" smtClean="0"/>
              <a:t>denken, Ausstellung FRIEDENSKLIMA! </a:t>
            </a:r>
          </a:p>
          <a:p>
            <a:r>
              <a:rPr lang="de-DE" sz="2000" b="1" dirty="0" smtClean="0"/>
              <a:t>Vereinsorganisation: Geschäftsführung, Finanzierung, Dokumentation, DGSVO</a:t>
            </a:r>
          </a:p>
          <a:p>
            <a:r>
              <a:rPr lang="de-DE" sz="2000" b="1" dirty="0"/>
              <a:t>Vorstand: Satzungsänderung Teamvorstand =&gt; Entlastung, Ehrenamtspauschale</a:t>
            </a:r>
          </a:p>
          <a:p>
            <a:r>
              <a:rPr lang="de-DE" sz="2000" b="1" dirty="0" smtClean="0"/>
              <a:t>Vernetzung und Zusammenarbeit in Bodensee-Region</a:t>
            </a:r>
          </a:p>
          <a:p>
            <a:r>
              <a:rPr lang="de-DE" sz="2000" b="1" dirty="0" smtClean="0"/>
              <a:t>Mitgliederwerbung,    				                              v.a. jüngere Menschen</a:t>
            </a:r>
            <a:endParaRPr lang="de-DE" sz="2000" b="1" dirty="0"/>
          </a:p>
          <a:p>
            <a:endParaRPr lang="de-DE" dirty="0"/>
          </a:p>
        </p:txBody>
      </p:sp>
      <p:pic>
        <p:nvPicPr>
          <p:cNvPr id="4" name="Inhaltsplatzhalt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077072"/>
            <a:ext cx="4464496" cy="215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6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 smtClean="0"/>
              <a:t>Frieden braucht Visionen</a:t>
            </a:r>
            <a:endParaRPr lang="de-DE" sz="4000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332" y="4509120"/>
            <a:ext cx="1242660" cy="1872208"/>
          </a:xfrm>
        </p:spPr>
      </p:pic>
      <p:pic>
        <p:nvPicPr>
          <p:cNvPr id="5" name="Inhaltsplatzhalt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96752"/>
            <a:ext cx="3888432" cy="5199580"/>
          </a:xfrm>
          <a:prstGeom prst="rect">
            <a:avLst/>
          </a:prstGeom>
        </p:spPr>
      </p:pic>
      <p:pic>
        <p:nvPicPr>
          <p:cNvPr id="6" name="Inhaltsplatzhalt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3" y="2348880"/>
            <a:ext cx="4175449" cy="205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4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r>
              <a:rPr lang="de-DE" sz="3600" b="1" dirty="0"/>
              <a:t>Friedensregion Bodensee</a:t>
            </a:r>
            <a:br>
              <a:rPr lang="de-DE" sz="3600" b="1" dirty="0"/>
            </a:br>
            <a:r>
              <a:rPr lang="de-DE" sz="3600" b="1" dirty="0" smtClean="0"/>
              <a:t>Jahresbericht 2021 des Vorstands </a:t>
            </a:r>
            <a:endParaRPr lang="de-DE" sz="36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1556792"/>
            <a:ext cx="6400800" cy="936104"/>
          </a:xfrm>
        </p:spPr>
        <p:txBody>
          <a:bodyPr>
            <a:normAutofit/>
          </a:bodyPr>
          <a:lstStyle/>
          <a:p>
            <a:r>
              <a:rPr lang="de-DE" sz="1800" dirty="0" smtClean="0"/>
              <a:t>auf der Mitgliederversammlung des FRB e.V.</a:t>
            </a:r>
          </a:p>
          <a:p>
            <a:r>
              <a:rPr lang="de-DE" sz="1800" dirty="0" smtClean="0"/>
              <a:t>am 9. Mai 2022 in Überlingen</a:t>
            </a:r>
            <a:endParaRPr lang="de-DE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985255"/>
            <a:ext cx="5043862" cy="295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2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03398"/>
            <a:ext cx="5040560" cy="6635837"/>
          </a:xfrm>
        </p:spPr>
      </p:pic>
    </p:spTree>
    <p:extLst>
      <p:ext uri="{BB962C8B-B14F-4D97-AF65-F5344CB8AC3E}">
        <p14:creationId xmlns:p14="http://schemas.microsoft.com/office/powerpoint/2010/main" val="242659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68161"/>
            <a:ext cx="7632848" cy="1028592"/>
          </a:xfrm>
        </p:spPr>
        <p:txBody>
          <a:bodyPr>
            <a:normAutofit/>
          </a:bodyPr>
          <a:lstStyle/>
          <a:p>
            <a:pPr algn="l"/>
            <a:r>
              <a:rPr lang="de-DE" sz="2400" b="1" dirty="0" smtClean="0"/>
              <a:t>Jahresbericht 2021 des FRB-Vorstands  </a:t>
            </a:r>
            <a:endParaRPr lang="de-DE" sz="24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560" y="1156920"/>
            <a:ext cx="8064896" cy="5296416"/>
          </a:xfrm>
        </p:spPr>
        <p:txBody>
          <a:bodyPr>
            <a:no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400" b="1" dirty="0">
                <a:solidFill>
                  <a:schemeClr val="tx1"/>
                </a:solidFill>
              </a:rPr>
              <a:t>r</a:t>
            </a:r>
            <a:r>
              <a:rPr lang="de-DE" sz="1400" b="1" dirty="0" smtClean="0">
                <a:solidFill>
                  <a:schemeClr val="tx1"/>
                </a:solidFill>
              </a:rPr>
              <a:t>egelmäßiges monatliches FRB-Arbeitstreffen + Vorstandssitzungen mit Reflexion und Planung  von Aktionen und Entwicklung der Friedensregion seit 2015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schemeClr val="tx1"/>
                </a:solidFill>
              </a:rPr>
              <a:t>regelmäßiger Newsletter seit 2020 </a:t>
            </a:r>
            <a:endParaRPr lang="de-DE" sz="1400" b="1" dirty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schemeClr val="tx1"/>
                </a:solidFill>
              </a:rPr>
              <a:t>monatliche </a:t>
            </a:r>
            <a:r>
              <a:rPr lang="de-DE" sz="1400" b="1" dirty="0">
                <a:solidFill>
                  <a:schemeClr val="tx1"/>
                </a:solidFill>
              </a:rPr>
              <a:t>Resilienz-Gruppe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400" b="1" dirty="0">
                <a:solidFill>
                  <a:schemeClr val="tx1"/>
                </a:solidFill>
              </a:rPr>
              <a:t>regelmäßige Teilnahme am Friedenstisch in Überlingen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schemeClr val="tx1"/>
                </a:solidFill>
              </a:rPr>
              <a:t>Strategie-Workshops </a:t>
            </a:r>
            <a:r>
              <a:rPr lang="de-DE" sz="1400" b="1" dirty="0">
                <a:solidFill>
                  <a:schemeClr val="tx1"/>
                </a:solidFill>
              </a:rPr>
              <a:t>zur Weiterentwicklung des </a:t>
            </a:r>
            <a:r>
              <a:rPr lang="de-DE" sz="1400" b="1" dirty="0" smtClean="0">
                <a:solidFill>
                  <a:schemeClr val="tx1"/>
                </a:solidFill>
              </a:rPr>
              <a:t>Vereins (2021 anstelle Friedenstifter-Seminare)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de-DE" sz="300" b="1" dirty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400" b="1" dirty="0">
                <a:solidFill>
                  <a:schemeClr val="tx1"/>
                </a:solidFill>
              </a:rPr>
              <a:t>federführend in der Organisation des Internationalen Bodensee-Friedensweges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schemeClr val="tx1"/>
                </a:solidFill>
              </a:rPr>
              <a:t>enge Zusammenarbeit mit den </a:t>
            </a:r>
            <a:r>
              <a:rPr lang="de-DE" sz="1400" b="1" dirty="0" err="1" smtClean="0">
                <a:solidFill>
                  <a:schemeClr val="tx1"/>
                </a:solidFill>
              </a:rPr>
              <a:t>friedens</a:t>
            </a:r>
            <a:r>
              <a:rPr lang="de-DE" sz="1400" b="1" dirty="0" smtClean="0">
                <a:solidFill>
                  <a:schemeClr val="tx1"/>
                </a:solidFill>
              </a:rPr>
              <a:t> räumen, Politkino und Lokale Agenda Lindau 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schemeClr val="tx1"/>
                </a:solidFill>
              </a:rPr>
              <a:t>regelmäßiger </a:t>
            </a:r>
            <a:r>
              <a:rPr lang="de-DE" sz="1400" b="1" dirty="0">
                <a:solidFill>
                  <a:schemeClr val="tx1"/>
                </a:solidFill>
              </a:rPr>
              <a:t>Kontakt mit </a:t>
            </a:r>
            <a:r>
              <a:rPr lang="de-DE" sz="1400" b="1" dirty="0" smtClean="0">
                <a:solidFill>
                  <a:schemeClr val="tx1"/>
                </a:solidFill>
              </a:rPr>
              <a:t>SDG-Forum Bodensee, </a:t>
            </a:r>
            <a:r>
              <a:rPr lang="de-DE" sz="1400" b="1" dirty="0" err="1" smtClean="0">
                <a:solidFill>
                  <a:schemeClr val="tx1"/>
                </a:solidFill>
              </a:rPr>
              <a:t>ParentsforFuture</a:t>
            </a:r>
            <a:r>
              <a:rPr lang="de-DE" sz="1400" b="1" dirty="0" smtClean="0">
                <a:solidFill>
                  <a:schemeClr val="tx1"/>
                </a:solidFill>
              </a:rPr>
              <a:t> </a:t>
            </a:r>
            <a:r>
              <a:rPr lang="de-DE" sz="1400" b="1" dirty="0">
                <a:solidFill>
                  <a:schemeClr val="tx1"/>
                </a:solidFill>
              </a:rPr>
              <a:t>und </a:t>
            </a:r>
            <a:r>
              <a:rPr lang="de-DE" sz="1400" b="1" dirty="0" err="1">
                <a:solidFill>
                  <a:schemeClr val="tx1"/>
                </a:solidFill>
              </a:rPr>
              <a:t>FridaysforFuture</a:t>
            </a:r>
            <a:endParaRPr lang="de-DE" sz="1400" b="1" dirty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schemeClr val="tx1"/>
                </a:solidFill>
              </a:rPr>
              <a:t>regelmäßige Kontakte zu anderen Organisationen und Verbänden der Friedens- und Klimabewegung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400" b="1" dirty="0">
                <a:solidFill>
                  <a:schemeClr val="tx1"/>
                </a:solidFill>
              </a:rPr>
              <a:t>Teilnahme Schweigekreis für Frieden, Klimaschutz und Gemeinwohl in Lindau seit 2019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schemeClr val="tx1"/>
                </a:solidFill>
              </a:rPr>
              <a:t>Teilnahme Fortbildungsreihe Vereinsführerschein (Landkreis Lindau und Bodenseekreis)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400" b="1" dirty="0">
                <a:solidFill>
                  <a:schemeClr val="tx1"/>
                </a:solidFill>
              </a:rPr>
              <a:t>u</a:t>
            </a:r>
            <a:r>
              <a:rPr lang="de-DE" sz="1400" b="1" dirty="0" smtClean="0">
                <a:solidFill>
                  <a:schemeClr val="tx1"/>
                </a:solidFill>
              </a:rPr>
              <a:t>nd zahlreiche weitere Aktivitäten …….. 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schemeClr val="tx1"/>
                </a:solidFill>
              </a:rPr>
              <a:t>Und last not least: Maßnahmen zur Finanzierung der Vereinsarbeit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de-DE" sz="1400" b="1" dirty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de-DE" sz="14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de-DE" sz="14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de-DE" sz="14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de-DE" sz="14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de-DE" sz="14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de-DE" sz="1400" dirty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de-DE" sz="14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de-DE" sz="14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de-DE" sz="14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de-DE" sz="1400" dirty="0" smtClean="0">
              <a:solidFill>
                <a:schemeClr val="tx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27" y="168160"/>
            <a:ext cx="1656184" cy="96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6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de-DE" sz="4000" b="1" dirty="0" smtClean="0"/>
              <a:t>Aktivitäten im Jahr 2021</a:t>
            </a:r>
            <a:endParaRPr lang="de-DE" sz="4000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4360697" cy="2736304"/>
          </a:xfrm>
        </p:spPr>
      </p:pic>
      <p:sp>
        <p:nvSpPr>
          <p:cNvPr id="3" name="Textfeld 2"/>
          <p:cNvSpPr txBox="1"/>
          <p:nvPr/>
        </p:nvSpPr>
        <p:spPr>
          <a:xfrm>
            <a:off x="467544" y="3933056"/>
            <a:ext cx="4500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/>
              <a:t>Podiumsveranstaltung mit Bundestagskandidaten </a:t>
            </a:r>
          </a:p>
          <a:p>
            <a:pPr algn="r"/>
            <a:endParaRPr lang="de-DE" sz="1200" dirty="0" smtClean="0"/>
          </a:p>
          <a:p>
            <a:pPr algn="r"/>
            <a:r>
              <a:rPr lang="de-DE" sz="1200" dirty="0" smtClean="0"/>
              <a:t>Nagasaki-Tag in Radolfzell</a:t>
            </a:r>
            <a:endParaRPr lang="de-DE" sz="12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170" y="1477456"/>
            <a:ext cx="3539286" cy="5119896"/>
          </a:xfrm>
          <a:prstGeom prst="rect">
            <a:avLst/>
          </a:prstGeom>
        </p:spPr>
      </p:pic>
      <p:pic>
        <p:nvPicPr>
          <p:cNvPr id="11" name="Inhaltsplatzhalt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581128"/>
            <a:ext cx="3852630" cy="205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78098"/>
          </a:xfrm>
        </p:spPr>
        <p:txBody>
          <a:bodyPr>
            <a:normAutofit/>
          </a:bodyPr>
          <a:lstStyle/>
          <a:p>
            <a:r>
              <a:rPr lang="de-DE" sz="4000" b="1" dirty="0" smtClean="0"/>
              <a:t>Aktivitäten im Jahr 2021</a:t>
            </a:r>
            <a:endParaRPr lang="de-DE" sz="4000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43" y="1049096"/>
            <a:ext cx="3475401" cy="2027362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0656" y="4216253"/>
            <a:ext cx="4291784" cy="2381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543" y="3861048"/>
            <a:ext cx="347540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997820"/>
            <a:ext cx="387058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29865" y="3068959"/>
            <a:ext cx="80106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     TV-Interview mit Clemens </a:t>
            </a:r>
            <a:r>
              <a:rPr lang="de-DE" sz="1200" dirty="0" err="1" smtClean="0"/>
              <a:t>Ronnefeldt</a:t>
            </a:r>
            <a:r>
              <a:rPr lang="de-DE" sz="1200" dirty="0" smtClean="0"/>
              <a:t>   </a:t>
            </a:r>
          </a:p>
          <a:p>
            <a:r>
              <a:rPr lang="de-DE" sz="800" dirty="0" smtClean="0"/>
              <a:t>          </a:t>
            </a:r>
          </a:p>
          <a:p>
            <a:r>
              <a:rPr lang="de-DE" sz="1200" dirty="0" smtClean="0"/>
              <a:t>					    	 UN-Atomwaffen-Verbotsvertrag </a:t>
            </a:r>
            <a:r>
              <a:rPr lang="de-DE" sz="1200" dirty="0"/>
              <a:t>und </a:t>
            </a:r>
          </a:p>
          <a:p>
            <a:r>
              <a:rPr lang="de-DE" sz="1200" dirty="0" smtClean="0"/>
              <a:t>     UNO-Weltfriedenstag in </a:t>
            </a:r>
            <a:r>
              <a:rPr lang="de-DE" sz="1200" dirty="0" err="1" smtClean="0"/>
              <a:t>St.Gallen</a:t>
            </a:r>
            <a:r>
              <a:rPr lang="de-DE" sz="1200" dirty="0" smtClean="0"/>
              <a:t>	                   	           		       Flaggentag </a:t>
            </a:r>
            <a:r>
              <a:rPr lang="de-DE" sz="1200" dirty="0"/>
              <a:t>der Mayors for </a:t>
            </a:r>
            <a:r>
              <a:rPr lang="de-DE" sz="1200" dirty="0" smtClean="0"/>
              <a:t>Peace,</a:t>
            </a:r>
            <a:endParaRPr lang="de-DE" sz="100" dirty="0" smtClean="0"/>
          </a:p>
          <a:p>
            <a:endParaRPr lang="de-DE" sz="1200" dirty="0" smtClean="0"/>
          </a:p>
          <a:p>
            <a:r>
              <a:rPr lang="de-DE" sz="1200" dirty="0"/>
              <a:t>	</a:t>
            </a:r>
            <a:r>
              <a:rPr lang="de-DE" sz="1200" dirty="0" smtClean="0"/>
              <a:t>			             	                Deutschland-Wanderung der Naturfreunde</a:t>
            </a:r>
            <a:r>
              <a:rPr lang="de-DE" sz="1600" dirty="0" smtClean="0"/>
              <a:t>		</a:t>
            </a:r>
            <a:r>
              <a:rPr lang="de-DE" sz="1600" dirty="0"/>
              <a:t>	</a:t>
            </a:r>
            <a:r>
              <a:rPr lang="de-DE" sz="1600" dirty="0" smtClean="0"/>
              <a:t>			        	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432918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57" y="2708920"/>
            <a:ext cx="2680323" cy="3860156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896" y="4293096"/>
            <a:ext cx="4024313" cy="221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1168" y="744149"/>
            <a:ext cx="2511228" cy="174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160" y="795601"/>
            <a:ext cx="2509256" cy="169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838" y="723594"/>
            <a:ext cx="2731010" cy="1769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846351" y="2743180"/>
            <a:ext cx="47415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 smtClean="0"/>
              <a:t>Internationaler Bodensee-Friedensweg</a:t>
            </a:r>
          </a:p>
          <a:p>
            <a:pPr algn="ctr"/>
            <a:r>
              <a:rPr lang="de-DE" sz="1000" b="1" dirty="0" smtClean="0"/>
              <a:t> </a:t>
            </a:r>
          </a:p>
          <a:p>
            <a:pPr algn="ctr"/>
            <a:r>
              <a:rPr lang="de-DE" sz="2200" b="1" dirty="0" smtClean="0"/>
              <a:t>2021 in Überlingen</a:t>
            </a:r>
          </a:p>
          <a:p>
            <a:pPr algn="ctr"/>
            <a:r>
              <a:rPr lang="de-DE" sz="2200" b="1" dirty="0" smtClean="0"/>
              <a:t>2022 in Bregenz</a:t>
            </a:r>
            <a:endParaRPr lang="de-DE" sz="2200" b="1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636330" y="84253"/>
            <a:ext cx="3826768" cy="706089"/>
          </a:xfrm>
        </p:spPr>
        <p:txBody>
          <a:bodyPr>
            <a:normAutofit/>
          </a:bodyPr>
          <a:lstStyle/>
          <a:p>
            <a:pPr algn="l"/>
            <a:r>
              <a:rPr lang="de-DE" sz="2800" b="1" dirty="0" smtClean="0"/>
              <a:t>Aktivitäten im Jahr 2021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1009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0872" y="300941"/>
            <a:ext cx="8229600" cy="778098"/>
          </a:xfrm>
        </p:spPr>
        <p:txBody>
          <a:bodyPr>
            <a:normAutofit fontScale="90000"/>
          </a:bodyPr>
          <a:lstStyle/>
          <a:p>
            <a:pPr algn="l"/>
            <a:r>
              <a:rPr lang="de-DE" sz="4000" b="1" dirty="0" smtClean="0"/>
              <a:t>FRIEDENSKLIMA!</a:t>
            </a:r>
            <a:r>
              <a:rPr lang="de-DE" b="1" dirty="0" smtClean="0"/>
              <a:t> </a:t>
            </a:r>
            <a:r>
              <a:rPr lang="de-DE" sz="2000" b="1" dirty="0" smtClean="0"/>
              <a:t>144 Tage Ausstellung auf der Gartenschau Lindau</a:t>
            </a:r>
            <a:endParaRPr lang="de-DE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62593"/>
            <a:ext cx="1792353" cy="2480817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8070" y="3676455"/>
            <a:ext cx="3989648" cy="28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213" y="3673331"/>
            <a:ext cx="3763433" cy="282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6353" y="1062593"/>
            <a:ext cx="3763433" cy="250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nhaltsplatzhalt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343" y="1062593"/>
            <a:ext cx="1928374" cy="1210643"/>
          </a:xfrm>
          <a:prstGeom prst="rect">
            <a:avLst/>
          </a:prstGeom>
        </p:spPr>
      </p:pic>
      <p:pic>
        <p:nvPicPr>
          <p:cNvPr id="9" name="Inhaltsplatzhalter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1" y="2332768"/>
            <a:ext cx="1917485" cy="1210643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546259" y="-61568"/>
            <a:ext cx="2343919" cy="706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b="1" dirty="0" smtClean="0"/>
              <a:t>Aktivitäten im Jahr 2021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1609970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864" y="418654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de-DE" sz="3200" b="1" dirty="0" err="1" smtClean="0"/>
              <a:t>Rollups</a:t>
            </a:r>
            <a:r>
              <a:rPr lang="de-DE" sz="3200" b="1" dirty="0" smtClean="0"/>
              <a:t> für Friedensregion und FRIEDENSKLIMA!</a:t>
            </a:r>
            <a:endParaRPr lang="de-DE" sz="3200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358" y="1203152"/>
            <a:ext cx="1752498" cy="2441872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0679" y="3783065"/>
            <a:ext cx="3649753" cy="2603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3783066"/>
            <a:ext cx="3888432" cy="260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0855" y="1214245"/>
            <a:ext cx="3763433" cy="243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546259" y="-61568"/>
            <a:ext cx="2343919" cy="706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b="1" dirty="0" smtClean="0"/>
              <a:t>Aktivitäten im Jahr 2022</a:t>
            </a:r>
            <a:endParaRPr lang="de-DE" sz="16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092280" y="3255367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Verleih über die </a:t>
            </a:r>
          </a:p>
          <a:p>
            <a:r>
              <a:rPr lang="de-DE" sz="1200" b="1" dirty="0" smtClean="0"/>
              <a:t>Lokale Agenda Lindau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320636498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</Words>
  <Application>Microsoft Office PowerPoint</Application>
  <PresentationFormat>Bildschirmpräsentation (4:3)</PresentationFormat>
  <Paragraphs>61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Larissa</vt:lpstr>
      <vt:lpstr>PowerPoint-Präsentation</vt:lpstr>
      <vt:lpstr>Friedensregion Bodensee Jahresbericht 2021 des Vorstands </vt:lpstr>
      <vt:lpstr>PowerPoint-Präsentation</vt:lpstr>
      <vt:lpstr>Jahresbericht 2021 des FRB-Vorstands  </vt:lpstr>
      <vt:lpstr>Aktivitäten im Jahr 2021</vt:lpstr>
      <vt:lpstr>Aktivitäten im Jahr 2021</vt:lpstr>
      <vt:lpstr>Aktivitäten im Jahr 2021</vt:lpstr>
      <vt:lpstr>FRIEDENSKLIMA! 144 Tage Ausstellung auf der Gartenschau Lindau</vt:lpstr>
      <vt:lpstr>Rollups für Friedensregion und FRIEDENSKLIMA!</vt:lpstr>
      <vt:lpstr>PowerPoint-Präsentation</vt:lpstr>
      <vt:lpstr> Friedensregion Bodensee e.V. </vt:lpstr>
      <vt:lpstr>PowerPoint-Präsentation</vt:lpstr>
      <vt:lpstr>PowerPoint-Präsentation</vt:lpstr>
      <vt:lpstr>PowerPoint-Präsentation</vt:lpstr>
      <vt:lpstr>Perspektiven zur MV 2023</vt:lpstr>
      <vt:lpstr>Frieden braucht Visionen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frieder</dc:creator>
  <cp:lastModifiedBy>Frieder</cp:lastModifiedBy>
  <cp:revision>56</cp:revision>
  <cp:lastPrinted>2018-01-19T19:03:09Z</cp:lastPrinted>
  <dcterms:created xsi:type="dcterms:W3CDTF">2017-02-25T19:57:49Z</dcterms:created>
  <dcterms:modified xsi:type="dcterms:W3CDTF">2022-05-10T08:56:49Z</dcterms:modified>
</cp:coreProperties>
</file>